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7" r:id="rId8"/>
    <p:sldId id="263" r:id="rId9"/>
    <p:sldId id="276" r:id="rId10"/>
    <p:sldId id="264" r:id="rId11"/>
    <p:sldId id="265" r:id="rId12"/>
    <p:sldId id="266" r:id="rId13"/>
    <p:sldId id="277" r:id="rId14"/>
    <p:sldId id="268" r:id="rId15"/>
    <p:sldId id="269" r:id="rId16"/>
    <p:sldId id="270" r:id="rId17"/>
    <p:sldId id="271" r:id="rId18"/>
    <p:sldId id="272" r:id="rId19"/>
    <p:sldId id="273" r:id="rId20"/>
    <p:sldId id="279" r:id="rId21"/>
    <p:sldId id="274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C1C"/>
    <a:srgbClr val="323545"/>
    <a:srgbClr val="40B1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23AE6-A01A-43ED-B8E7-333F2D9D7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35F1C8-0116-48B6-B4EB-5ECD15F36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1DE4A-9252-4E5E-AB6A-CE761C457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85CE9-B60F-4354-AD4B-B53842DA7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6C397-AC89-4C59-A540-988B7F1DA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274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C63BA-893B-404B-B580-AAFEAA626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278657-4532-4B41-BF1C-D02B2517A1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0E5D5-786E-45F9-B488-F659CB19E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E8C4E-0253-4A15-B020-91690D3D3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2262F-9216-4FBB-A725-B069BF83F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84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176B0A-4C3B-4DA4-AD06-59C4E3AFB5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12CA6C-68D5-4DA7-9549-4FF73040E2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2738DE-0DF6-40B3-8A75-353C100146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ACCD2-BB42-4B7A-ADD1-5AD514BD6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EC70F-01A9-4B88-B301-999EEBBB8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74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ED349-C2F5-436A-92EA-E0D9FEBC9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2FCE48-F8D2-4192-B28C-800BFE9AD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4DF67A-3347-476E-AD48-858A7E83B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AA464-3B05-4052-A3C8-2CF15EA09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3D40-C4D7-4396-9BA9-1E621E4D7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907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8DF44-A0C9-429E-AFB6-BF45EE88D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1EB4D0-7D65-4B88-9A3E-E35DBF691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45CD0F-E53C-4DA0-917E-47B16E525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9F4B2-CFE3-4F46-BB3A-7445418F8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9AC6E-57EF-4D54-8FB9-A34785FFD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992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B6963-7C97-40FB-A21A-891EA7C81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E3DEC-AC15-4194-AF18-93CFD82E08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56F8FB-B7BB-462A-AA70-D556C0ED04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FFDEA8-D0B0-4C34-B4D3-31CA496D2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AC8B1C-CF75-419B-8A2D-FA0A7F839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2A4AAA-DCB9-4148-B58F-CF6595286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298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75A91-181D-47F8-B950-2B37FC15C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CF88F-669C-490C-BD3C-AF4EFF722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FEA486-3CE2-4D7C-B8F1-5E9B40DC59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69A3E9-9EB9-42CC-83FD-D6EE6858C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B42C01-DAA6-4DCA-AC73-C1641338F4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40AEAB-0A12-49A8-859C-E82CB5226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280126-90FE-4069-B73B-676A7660D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EFBA3E-E2CA-41DD-86C5-4ACC8FE28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306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D5277-C3A7-4E4C-A44A-BC1A67901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19DB48-BD71-4129-B1FC-4CDE10D95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8599FA-61AA-499C-8D93-DA5595A3C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89CC62-514A-4267-993E-69C187571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358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CD01B3-A5EE-477F-92F9-F7F210DA3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B99A59-7D75-4F36-B638-6A643D2C1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47CD43-1F22-4757-8005-0D79B5C59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2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D537E-7987-465A-82BF-85935BD99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E09A2-FAE4-4BDB-9980-2CADCDC5B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F93318-B100-4CB7-A738-89EB5BA936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51D7E-71A2-4CB9-8BF3-6D2FF1532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13FFA-24F8-4DF0-8C8A-1E75B2231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DE4B49-FC55-42E6-BEFE-2B56FC14A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462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3A59F-9A1B-4AE0-AE28-33A5A1D2D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233126-3942-4391-B0CC-6BE0482768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0CED28-562F-4284-9CE6-BD833EA143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EAFEA0-D0F0-41D5-8975-2E0B2A117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E4CE10-B45A-4AA0-924C-2E33492B8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87031-E4EB-410B-9A28-A72BE0872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828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09676C-4D47-4B62-A035-05AC6FE5A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E7510-C438-4BFA-AD87-A57FB95D93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BCE4ED-FE1F-45D6-A2E7-C135FC2917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77CB90-DC98-4410-8259-7349014653FD}" type="datetimeFigureOut">
              <a:rPr lang="en-US" smtClean="0"/>
              <a:t>12/20/2018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F9F0B7-A1BA-43DC-8A96-18F6C529F5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87BEA-914D-4CBD-B924-52B6832E39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89137E-F796-41B8-B289-58DE3FBE67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0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9D17DE-1C6E-4B71-9F60-873ECF59A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DD0330"/>
                </a:solidFill>
              </a:rPr>
              <a:t>View Encapsulation</a:t>
            </a:r>
          </a:p>
        </p:txBody>
      </p:sp>
    </p:spTree>
    <p:extLst>
      <p:ext uri="{BB962C8B-B14F-4D97-AF65-F5344CB8AC3E}">
        <p14:creationId xmlns:p14="http://schemas.microsoft.com/office/powerpoint/2010/main" val="143767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CE6F8A6-61AB-4468-838E-C1E7DE75A2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CBA06F5-1892-4A5C-B01C-0901F7731660}"/>
              </a:ext>
            </a:extLst>
          </p:cNvPr>
          <p:cNvSpPr/>
          <p:nvPr/>
        </p:nvSpPr>
        <p:spPr>
          <a:xfrm>
            <a:off x="2266122" y="4863548"/>
            <a:ext cx="2173356" cy="31805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2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45D15F-6BAE-4605-8F8B-AB5EE9ACD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476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8DFCF6-485D-4FCD-80A5-B7922A440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1641A7B-C6A5-45F3-B3B5-85D9ECA6B062}"/>
              </a:ext>
            </a:extLst>
          </p:cNvPr>
          <p:cNvSpPr/>
          <p:nvPr/>
        </p:nvSpPr>
        <p:spPr>
          <a:xfrm>
            <a:off x="11357113" y="6453809"/>
            <a:ext cx="742122" cy="3048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696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19BD79-90CF-4551-8AFE-D16650032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5929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5918CA-1EDA-41E9-A387-A8B86D5A0F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486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20401B-08AD-4C58-9476-F669140A0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AF7486-CC09-4363-B26A-6D93CB4D09BC}"/>
              </a:ext>
            </a:extLst>
          </p:cNvPr>
          <p:cNvSpPr txBox="1"/>
          <p:nvPr/>
        </p:nvSpPr>
        <p:spPr>
          <a:xfrm>
            <a:off x="2425147" y="4174435"/>
            <a:ext cx="4767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If you don’t see #shadow-root go to settings</a:t>
            </a:r>
          </a:p>
        </p:txBody>
      </p:sp>
    </p:spTree>
    <p:extLst>
      <p:ext uri="{BB962C8B-B14F-4D97-AF65-F5344CB8AC3E}">
        <p14:creationId xmlns:p14="http://schemas.microsoft.com/office/powerpoint/2010/main" val="3577449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71EC3C-C741-4C23-BA62-18D9010BA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056218-37C6-4180-A8AD-EB004C016336}"/>
              </a:ext>
            </a:extLst>
          </p:cNvPr>
          <p:cNvSpPr txBox="1"/>
          <p:nvPr/>
        </p:nvSpPr>
        <p:spPr>
          <a:xfrm>
            <a:off x="6904382" y="4426226"/>
            <a:ext cx="4717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Make sure to tick show user agent shadow DOM</a:t>
            </a:r>
          </a:p>
        </p:txBody>
      </p:sp>
    </p:spTree>
    <p:extLst>
      <p:ext uri="{BB962C8B-B14F-4D97-AF65-F5344CB8AC3E}">
        <p14:creationId xmlns:p14="http://schemas.microsoft.com/office/powerpoint/2010/main" val="649464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B6D9A2C-78F9-49C2-865E-6848FE48E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096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5742B9-A8A0-48E4-BFE5-BC2345F88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C58582-D1CE-4CF5-9978-30DED42C4AAC}"/>
              </a:ext>
            </a:extLst>
          </p:cNvPr>
          <p:cNvSpPr/>
          <p:nvPr/>
        </p:nvSpPr>
        <p:spPr>
          <a:xfrm>
            <a:off x="11357113" y="6453809"/>
            <a:ext cx="742122" cy="3048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5447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F131C8-9DAA-4138-8684-4C843B4ED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535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3B78E2-A0FC-4D5F-9A57-04887E34F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7919EC-E924-40D9-AEC4-94C13F12DC72}"/>
              </a:ext>
            </a:extLst>
          </p:cNvPr>
          <p:cNvSpPr txBox="1"/>
          <p:nvPr/>
        </p:nvSpPr>
        <p:spPr>
          <a:xfrm>
            <a:off x="2650435" y="2716696"/>
            <a:ext cx="4836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Not leak outside the template for this component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832B01-F8F7-4C83-9BDD-621099CD2933}"/>
              </a:ext>
            </a:extLst>
          </p:cNvPr>
          <p:cNvSpPr/>
          <p:nvPr/>
        </p:nvSpPr>
        <p:spPr>
          <a:xfrm>
            <a:off x="11317357" y="6427304"/>
            <a:ext cx="768626" cy="331305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660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3C667D-8214-4097-B820-4F9F22AE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4575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50375C-E9D4-4C90-9913-7C7836A8A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2B5D555-B1B7-4C4E-9770-26814E5D393B}"/>
              </a:ext>
            </a:extLst>
          </p:cNvPr>
          <p:cNvSpPr/>
          <p:nvPr/>
        </p:nvSpPr>
        <p:spPr>
          <a:xfrm>
            <a:off x="11357113" y="6453809"/>
            <a:ext cx="742122" cy="3048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C159CC-3738-4618-AF7F-B1531F7D19AF}"/>
              </a:ext>
            </a:extLst>
          </p:cNvPr>
          <p:cNvSpPr txBox="1"/>
          <p:nvPr/>
        </p:nvSpPr>
        <p:spPr>
          <a:xfrm>
            <a:off x="3869635" y="3059667"/>
            <a:ext cx="5105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styles define here will leak outside this template</a:t>
            </a:r>
          </a:p>
        </p:txBody>
      </p:sp>
    </p:spTree>
    <p:extLst>
      <p:ext uri="{BB962C8B-B14F-4D97-AF65-F5344CB8AC3E}">
        <p14:creationId xmlns:p14="http://schemas.microsoft.com/office/powerpoint/2010/main" val="12212208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C6395E-2870-48FA-8D81-9E9ACA71E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521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B8D7D1-958D-4CFC-82D0-FAA579752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1D20BE8-7062-4FEF-98C6-13B14984C3C1}"/>
              </a:ext>
            </a:extLst>
          </p:cNvPr>
          <p:cNvSpPr/>
          <p:nvPr/>
        </p:nvSpPr>
        <p:spPr>
          <a:xfrm>
            <a:off x="11277600" y="6427304"/>
            <a:ext cx="795130" cy="331305"/>
          </a:xfrm>
          <a:prstGeom prst="rect">
            <a:avLst/>
          </a:prstGeom>
          <a:solidFill>
            <a:srgbClr val="40B1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793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64D5642-50C0-493E-A186-205184F92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244E30-162C-4781-8E7A-F855C1337C2F}"/>
              </a:ext>
            </a:extLst>
          </p:cNvPr>
          <p:cNvSpPr txBox="1"/>
          <p:nvPr/>
        </p:nvSpPr>
        <p:spPr>
          <a:xfrm>
            <a:off x="914400" y="4465982"/>
            <a:ext cx="25930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Supported Browser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Safari 10+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Chrome 53+</a:t>
            </a:r>
          </a:p>
        </p:txBody>
      </p:sp>
    </p:spTree>
    <p:extLst>
      <p:ext uri="{BB962C8B-B14F-4D97-AF65-F5344CB8AC3E}">
        <p14:creationId xmlns:p14="http://schemas.microsoft.com/office/powerpoint/2010/main" val="2123948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13247B-AA4A-4417-8D03-050FA9D95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C3E316-DF08-4FA3-9998-88A8941610DB}"/>
              </a:ext>
            </a:extLst>
          </p:cNvPr>
          <p:cNvSpPr/>
          <p:nvPr/>
        </p:nvSpPr>
        <p:spPr>
          <a:xfrm>
            <a:off x="11264348" y="6414052"/>
            <a:ext cx="834887" cy="344557"/>
          </a:xfrm>
          <a:prstGeom prst="rect">
            <a:avLst/>
          </a:prstGeom>
          <a:solidFill>
            <a:srgbClr val="323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07852A-E8A8-4636-96E3-B162EB8EDD5E}"/>
              </a:ext>
            </a:extLst>
          </p:cNvPr>
          <p:cNvSpPr txBox="1"/>
          <p:nvPr/>
        </p:nvSpPr>
        <p:spPr>
          <a:xfrm>
            <a:off x="8136531" y="3737113"/>
            <a:ext cx="40554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This style is leak outside this element</a:t>
            </a:r>
          </a:p>
        </p:txBody>
      </p:sp>
    </p:spTree>
    <p:extLst>
      <p:ext uri="{BB962C8B-B14F-4D97-AF65-F5344CB8AC3E}">
        <p14:creationId xmlns:p14="http://schemas.microsoft.com/office/powerpoint/2010/main" val="1079144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8A6A7B-30BD-435A-8467-E6B6A3C53E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CE397FD-6E7A-4AFA-827D-207CFA6DF8FF}"/>
              </a:ext>
            </a:extLst>
          </p:cNvPr>
          <p:cNvSpPr/>
          <p:nvPr/>
        </p:nvSpPr>
        <p:spPr>
          <a:xfrm>
            <a:off x="11264348" y="6414052"/>
            <a:ext cx="834887" cy="344557"/>
          </a:xfrm>
          <a:prstGeom prst="rect">
            <a:avLst/>
          </a:prstGeom>
          <a:solidFill>
            <a:srgbClr val="3235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C2F2BC-F3B0-4CE3-A44D-AF16B86F247C}"/>
              </a:ext>
            </a:extLst>
          </p:cNvPr>
          <p:cNvSpPr txBox="1"/>
          <p:nvPr/>
        </p:nvSpPr>
        <p:spPr>
          <a:xfrm>
            <a:off x="5287314" y="4267200"/>
            <a:ext cx="39562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This style scope only to this element</a:t>
            </a:r>
          </a:p>
        </p:txBody>
      </p:sp>
    </p:spTree>
    <p:extLst>
      <p:ext uri="{BB962C8B-B14F-4D97-AF65-F5344CB8AC3E}">
        <p14:creationId xmlns:p14="http://schemas.microsoft.com/office/powerpoint/2010/main" val="3216882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4564621-002F-4E3E-82DB-B6BB70C29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663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3E434D-0722-4AA0-8E40-927D89702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A7649DC-7CF7-4452-AF8B-E20895E86B18}"/>
              </a:ext>
            </a:extLst>
          </p:cNvPr>
          <p:cNvSpPr/>
          <p:nvPr/>
        </p:nvSpPr>
        <p:spPr>
          <a:xfrm>
            <a:off x="11357113" y="6453809"/>
            <a:ext cx="742122" cy="304800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20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3C667D-8214-4097-B820-4F9F22AEB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181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59</Words>
  <Application>Microsoft Office PowerPoint</Application>
  <PresentationFormat>Widescreen</PresentationFormat>
  <Paragraphs>10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View Encapsulation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View Encapsulation</dc:title>
  <dc:creator>Lucid Unity</dc:creator>
  <cp:lastModifiedBy>Lucid Unity</cp:lastModifiedBy>
  <cp:revision>11</cp:revision>
  <dcterms:created xsi:type="dcterms:W3CDTF">2018-12-19T18:57:36Z</dcterms:created>
  <dcterms:modified xsi:type="dcterms:W3CDTF">2018-12-19T19:29:54Z</dcterms:modified>
</cp:coreProperties>
</file>

<file path=docProps/thumbnail.jpeg>
</file>